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2" r:id="rId1"/>
  </p:sldMasterIdLst>
  <p:notesMasterIdLst>
    <p:notesMasterId r:id="rId9"/>
  </p:notesMasterIdLst>
  <p:handoutMasterIdLst>
    <p:handoutMasterId r:id="rId10"/>
  </p:handoutMasterIdLst>
  <p:sldIdLst>
    <p:sldId id="597" r:id="rId2"/>
    <p:sldId id="598" r:id="rId3"/>
    <p:sldId id="599" r:id="rId4"/>
    <p:sldId id="600" r:id="rId5"/>
    <p:sldId id="601" r:id="rId6"/>
    <p:sldId id="602" r:id="rId7"/>
    <p:sldId id="603" r:id="rId8"/>
  </p:sldIdLst>
  <p:sldSz cx="18288000" cy="13716000"/>
  <p:notesSz cx="7315200" cy="9601200"/>
  <p:defaultTextStyle>
    <a:defPPr>
      <a:defRPr lang="en-US"/>
    </a:defPPr>
    <a:lvl1pPr algn="l" defTabSz="1219200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pitchFamily="33" charset="0"/>
        <a:ea typeface="ＭＳ Ｐゴシック" pitchFamily="33" charset="-128"/>
        <a:cs typeface="ＭＳ Ｐゴシック" pitchFamily="33" charset="-128"/>
      </a:defRPr>
    </a:lvl1pPr>
    <a:lvl2pPr marL="1219200" indent="-762000" algn="l" defTabSz="1219200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pitchFamily="33" charset="0"/>
        <a:ea typeface="ＭＳ Ｐゴシック" pitchFamily="33" charset="-128"/>
        <a:cs typeface="ＭＳ Ｐゴシック" pitchFamily="33" charset="-128"/>
      </a:defRPr>
    </a:lvl2pPr>
    <a:lvl3pPr marL="2438400" indent="-1524000" algn="l" defTabSz="1219200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pitchFamily="33" charset="0"/>
        <a:ea typeface="ＭＳ Ｐゴシック" pitchFamily="33" charset="-128"/>
        <a:cs typeface="ＭＳ Ｐゴシック" pitchFamily="33" charset="-128"/>
      </a:defRPr>
    </a:lvl3pPr>
    <a:lvl4pPr marL="3657600" indent="-2286000" algn="l" defTabSz="1219200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pitchFamily="33" charset="0"/>
        <a:ea typeface="ＭＳ Ｐゴシック" pitchFamily="33" charset="-128"/>
        <a:cs typeface="ＭＳ Ｐゴシック" pitchFamily="33" charset="-128"/>
      </a:defRPr>
    </a:lvl4pPr>
    <a:lvl5pPr marL="4876800" indent="-3048000" algn="l" defTabSz="1219200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pitchFamily="33" charset="0"/>
        <a:ea typeface="ＭＳ Ｐゴシック" pitchFamily="33" charset="-128"/>
        <a:cs typeface="ＭＳ Ｐゴシック" pitchFamily="33" charset="-128"/>
      </a:defRPr>
    </a:lvl5pPr>
    <a:lvl6pPr marL="2286000" algn="l" defTabSz="457200" rtl="0" eaLnBrk="1" latinLnBrk="0" hangingPunct="1">
      <a:defRPr sz="4800" kern="1200">
        <a:solidFill>
          <a:schemeClr val="tx1"/>
        </a:solidFill>
        <a:latin typeface="Calibri" pitchFamily="33" charset="0"/>
        <a:ea typeface="ＭＳ Ｐゴシック" pitchFamily="33" charset="-128"/>
        <a:cs typeface="ＭＳ Ｐゴシック" pitchFamily="33" charset="-128"/>
      </a:defRPr>
    </a:lvl6pPr>
    <a:lvl7pPr marL="2743200" algn="l" defTabSz="457200" rtl="0" eaLnBrk="1" latinLnBrk="0" hangingPunct="1">
      <a:defRPr sz="4800" kern="1200">
        <a:solidFill>
          <a:schemeClr val="tx1"/>
        </a:solidFill>
        <a:latin typeface="Calibri" pitchFamily="33" charset="0"/>
        <a:ea typeface="ＭＳ Ｐゴシック" pitchFamily="33" charset="-128"/>
        <a:cs typeface="ＭＳ Ｐゴシック" pitchFamily="33" charset="-128"/>
      </a:defRPr>
    </a:lvl7pPr>
    <a:lvl8pPr marL="3200400" algn="l" defTabSz="457200" rtl="0" eaLnBrk="1" latinLnBrk="0" hangingPunct="1">
      <a:defRPr sz="4800" kern="1200">
        <a:solidFill>
          <a:schemeClr val="tx1"/>
        </a:solidFill>
        <a:latin typeface="Calibri" pitchFamily="33" charset="0"/>
        <a:ea typeface="ＭＳ Ｐゴシック" pitchFamily="33" charset="-128"/>
        <a:cs typeface="ＭＳ Ｐゴシック" pitchFamily="33" charset="-128"/>
      </a:defRPr>
    </a:lvl8pPr>
    <a:lvl9pPr marL="3657600" algn="l" defTabSz="457200" rtl="0" eaLnBrk="1" latinLnBrk="0" hangingPunct="1">
      <a:defRPr sz="4800" kern="1200">
        <a:solidFill>
          <a:schemeClr val="tx1"/>
        </a:solidFill>
        <a:latin typeface="Calibri" pitchFamily="33" charset="0"/>
        <a:ea typeface="ＭＳ Ｐゴシック" pitchFamily="33" charset="-128"/>
        <a:cs typeface="ＭＳ Ｐゴシック" pitchFamily="33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A49"/>
    <a:srgbClr val="4A5B74"/>
    <a:srgbClr val="1D8EEA"/>
    <a:srgbClr val="3A3B39"/>
    <a:srgbClr val="191F29"/>
    <a:srgbClr val="252E3C"/>
    <a:srgbClr val="2E3949"/>
    <a:srgbClr val="E63B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55" d="100"/>
          <a:sy n="55" d="100"/>
        </p:scale>
        <p:origin x="1634" y="17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wrap="square" lIns="95646" tIns="47823" rIns="95646" bIns="47823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5646" tIns="47823" rIns="95646" bIns="47823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5F3F0B22-80D8-A240-88D8-6CDFB08692D4}" type="datetimeFigureOut">
              <a:rPr lang="en-US"/>
              <a:pPr/>
              <a:t>5/9/2017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wrap="square" lIns="95646" tIns="47823" rIns="95646" bIns="47823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5646" tIns="47823" rIns="95646" bIns="47823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6CB9D954-FF45-1542-8BE6-C7588FB0C5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001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wrap="square" lIns="95646" tIns="47823" rIns="95646" bIns="47823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5646" tIns="47823" rIns="95646" bIns="47823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D50A0CD6-79AE-434D-9C95-B8429B014377}" type="datetimeFigureOut">
              <a:rPr lang="en-US"/>
              <a:pPr/>
              <a:t>5/9/2017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5646" tIns="47823" rIns="95646" bIns="47823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wrap="square" lIns="95646" tIns="47823" rIns="95646" bIns="478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wrap="square" lIns="95646" tIns="47823" rIns="95646" bIns="47823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5646" tIns="47823" rIns="95646" bIns="47823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DE778C44-DDF9-3749-ACF5-CE6D4EBD2E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0227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1219200" rtl="0" fontAlgn="base">
      <a:spcBef>
        <a:spcPct val="30000"/>
      </a:spcBef>
      <a:spcAft>
        <a:spcPct val="0"/>
      </a:spcAft>
      <a:defRPr sz="3200" kern="1200">
        <a:solidFill>
          <a:schemeClr val="tx1"/>
        </a:solidFill>
        <a:latin typeface="+mn-lt"/>
        <a:ea typeface="ＭＳ Ｐゴシック" pitchFamily="33" charset="-128"/>
        <a:cs typeface="ＭＳ Ｐゴシック" pitchFamily="33" charset="-128"/>
      </a:defRPr>
    </a:lvl1pPr>
    <a:lvl2pPr marL="1219200" algn="l" defTabSz="1219200" rtl="0" fontAlgn="base">
      <a:spcBef>
        <a:spcPct val="30000"/>
      </a:spcBef>
      <a:spcAft>
        <a:spcPct val="0"/>
      </a:spcAft>
      <a:defRPr sz="3200" kern="1200">
        <a:solidFill>
          <a:schemeClr val="tx1"/>
        </a:solidFill>
        <a:latin typeface="+mn-lt"/>
        <a:ea typeface="ＭＳ Ｐゴシック" pitchFamily="33" charset="-128"/>
        <a:cs typeface="+mn-cs"/>
      </a:defRPr>
    </a:lvl2pPr>
    <a:lvl3pPr marL="2438400" algn="l" defTabSz="1219200" rtl="0" fontAlgn="base">
      <a:spcBef>
        <a:spcPct val="30000"/>
      </a:spcBef>
      <a:spcAft>
        <a:spcPct val="0"/>
      </a:spcAft>
      <a:defRPr sz="3200" kern="1200">
        <a:solidFill>
          <a:schemeClr val="tx1"/>
        </a:solidFill>
        <a:latin typeface="+mn-lt"/>
        <a:ea typeface="ＭＳ Ｐゴシック" pitchFamily="33" charset="-128"/>
        <a:cs typeface="+mn-cs"/>
      </a:defRPr>
    </a:lvl3pPr>
    <a:lvl4pPr marL="3657600" algn="l" defTabSz="1219200" rtl="0" fontAlgn="base">
      <a:spcBef>
        <a:spcPct val="30000"/>
      </a:spcBef>
      <a:spcAft>
        <a:spcPct val="0"/>
      </a:spcAft>
      <a:defRPr sz="3200" kern="1200">
        <a:solidFill>
          <a:schemeClr val="tx1"/>
        </a:solidFill>
        <a:latin typeface="+mn-lt"/>
        <a:ea typeface="ＭＳ Ｐゴシック" pitchFamily="33" charset="-128"/>
        <a:cs typeface="+mn-cs"/>
      </a:defRPr>
    </a:lvl4pPr>
    <a:lvl5pPr marL="4876800" algn="l" defTabSz="1219200" rtl="0" fontAlgn="base">
      <a:spcBef>
        <a:spcPct val="30000"/>
      </a:spcBef>
      <a:spcAft>
        <a:spcPct val="0"/>
      </a:spcAft>
      <a:defRPr sz="3200" kern="1200">
        <a:solidFill>
          <a:schemeClr val="tx1"/>
        </a:solidFill>
        <a:latin typeface="+mn-lt"/>
        <a:ea typeface="ＭＳ Ｐゴシック" pitchFamily="33" charset="-128"/>
        <a:cs typeface="+mn-cs"/>
      </a:defRPr>
    </a:lvl5pPr>
    <a:lvl6pPr marL="6096305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7315566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8534827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9754088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244726"/>
            <a:ext cx="13716000" cy="47752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7204076"/>
            <a:ext cx="13716000" cy="331152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FAD33-BC18-424D-9605-6EBB6EA66C9A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40A14-63AE-4C5F-B957-F66F6C802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3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FAD33-BC18-424D-9605-6EBB6EA66C9A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40A14-63AE-4C5F-B957-F66F6C802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50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730250"/>
            <a:ext cx="394335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730250"/>
            <a:ext cx="11601450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FAD33-BC18-424D-9605-6EBB6EA66C9A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40A14-63AE-4C5F-B957-F66F6C802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37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FAD33-BC18-424D-9605-6EBB6EA66C9A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40A14-63AE-4C5F-B957-F66F6C802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23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3419477"/>
            <a:ext cx="15773400" cy="5705474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9178927"/>
            <a:ext cx="15773400" cy="3000374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FAD33-BC18-424D-9605-6EBB6EA66C9A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40A14-63AE-4C5F-B957-F66F6C802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732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3651250"/>
            <a:ext cx="77724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3651250"/>
            <a:ext cx="77724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FAD33-BC18-424D-9605-6EBB6EA66C9A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40A14-63AE-4C5F-B957-F66F6C802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84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730251"/>
            <a:ext cx="15773400" cy="26511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3362326"/>
            <a:ext cx="7736681" cy="164782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5010150"/>
            <a:ext cx="7736681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3362326"/>
            <a:ext cx="7774782" cy="164782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5010150"/>
            <a:ext cx="7774782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FAD33-BC18-424D-9605-6EBB6EA66C9A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40A14-63AE-4C5F-B957-F66F6C802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96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FAD33-BC18-424D-9605-6EBB6EA66C9A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40A14-63AE-4C5F-B957-F66F6C802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860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FAD33-BC18-424D-9605-6EBB6EA66C9A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40A14-63AE-4C5F-B957-F66F6C802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913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914400"/>
            <a:ext cx="5898356" cy="32004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974851"/>
            <a:ext cx="9258300" cy="974725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4114800"/>
            <a:ext cx="5898356" cy="7623176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FAD33-BC18-424D-9605-6EBB6EA66C9A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40A14-63AE-4C5F-B957-F66F6C802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192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914400"/>
            <a:ext cx="5898356" cy="32004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974851"/>
            <a:ext cx="9258300" cy="974725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4114800"/>
            <a:ext cx="5898356" cy="7623176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FAD33-BC18-424D-9605-6EBB6EA66C9A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40A14-63AE-4C5F-B957-F66F6C802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43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730251"/>
            <a:ext cx="157734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3651250"/>
            <a:ext cx="157734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12712701"/>
            <a:ext cx="41148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FAD33-BC18-424D-9605-6EBB6EA66C9A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12712701"/>
            <a:ext cx="61722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12712701"/>
            <a:ext cx="41148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40A14-63AE-4C5F-B957-F66F6C802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85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5" descr="Vancouver_Sce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169320"/>
            <a:ext cx="13716000" cy="917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8899" y="2390203"/>
            <a:ext cx="12544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 fontAlgn="auto">
              <a:spcBef>
                <a:spcPts val="0"/>
              </a:spcBef>
              <a:spcAft>
                <a:spcPts val="0"/>
              </a:spcAft>
            </a:pPr>
            <a:r>
              <a:rPr lang="en-CA" sz="3600" b="1" dirty="0">
                <a:solidFill>
                  <a:srgbClr val="FFFF00"/>
                </a:solidFill>
                <a:latin typeface="Calibri" panose="020F0502020204030204"/>
                <a:ea typeface="+mn-ea"/>
                <a:cs typeface="+mn-cs"/>
              </a:rPr>
              <a:t>Vancouver Land Economics Weekend       September 14-16, 2017 </a:t>
            </a:r>
          </a:p>
        </p:txBody>
      </p:sp>
    </p:spTree>
    <p:extLst>
      <p:ext uri="{BB962C8B-B14F-4D97-AF65-F5344CB8AC3E}">
        <p14:creationId xmlns:p14="http://schemas.microsoft.com/office/powerpoint/2010/main" val="858359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Earth_1280x720_6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145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0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12" y="1714500"/>
            <a:ext cx="13312589" cy="10287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61345" y="1714500"/>
            <a:ext cx="5031377" cy="6232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50" dirty="0">
                <a:solidFill>
                  <a:srgbClr val="FFC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Vancouver LAI Weekend</a:t>
            </a:r>
          </a:p>
        </p:txBody>
      </p:sp>
      <p:sp>
        <p:nvSpPr>
          <p:cNvPr id="2" name="Rectangle 1"/>
          <p:cNvSpPr/>
          <p:nvPr/>
        </p:nvSpPr>
        <p:spPr>
          <a:xfrm>
            <a:off x="8212667" y="4914899"/>
            <a:ext cx="8178800" cy="1896536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1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603067" y="4068236"/>
            <a:ext cx="2489201" cy="1744131"/>
          </a:xfrm>
          <a:prstGeom prst="rect">
            <a:avLst/>
          </a:prstGeom>
          <a:solidFill>
            <a:srgbClr val="0070C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2</a:t>
            </a:r>
          </a:p>
        </p:txBody>
      </p:sp>
    </p:spTree>
    <p:extLst>
      <p:ext uri="{BB962C8B-B14F-4D97-AF65-F5344CB8AC3E}">
        <p14:creationId xmlns:p14="http://schemas.microsoft.com/office/powerpoint/2010/main" val="381898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cx2013_0581_8x12_300dp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0" y="1714500"/>
            <a:ext cx="15430500" cy="1028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306046"/>
            <a:ext cx="3238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white">
                    <a:lumMod val="50000"/>
                  </a:prstClr>
                </a:solidFill>
                <a:latin typeface="Arial" pitchFamily="34" charset="0"/>
                <a:ea typeface="+mn-ea"/>
                <a:cs typeface="Arial" pitchFamily="34" charset="0"/>
              </a:rPr>
              <a:t>Source: Waite </a:t>
            </a:r>
            <a:r>
              <a:rPr lang="en-US" sz="1500" dirty="0" err="1">
                <a:solidFill>
                  <a:prstClr val="white">
                    <a:lumMod val="50000"/>
                  </a:prstClr>
                </a:solidFill>
                <a:latin typeface="Arial" pitchFamily="34" charset="0"/>
                <a:ea typeface="+mn-ea"/>
                <a:cs typeface="Arial" pitchFamily="34" charset="0"/>
              </a:rPr>
              <a:t>AirPhotos</a:t>
            </a:r>
            <a:endParaRPr lang="en-US" sz="1500" dirty="0">
              <a:solidFill>
                <a:prstClr val="white">
                  <a:lumMod val="50000"/>
                </a:prst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854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12" y="1714500"/>
            <a:ext cx="13312589" cy="102870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6840638" y="4666044"/>
            <a:ext cx="411480" cy="4114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fontAlgn="auto"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10559004" y="5450229"/>
            <a:ext cx="411480" cy="4114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fontAlgn="auto"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13791234" y="6269138"/>
            <a:ext cx="411480" cy="4114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fontAlgn="auto"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13151733" y="4956279"/>
            <a:ext cx="411480" cy="4114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fontAlgn="auto"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17040827" y="4871784"/>
            <a:ext cx="411480" cy="4114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fontAlgn="auto"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61345" y="1714500"/>
            <a:ext cx="5031377" cy="6232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 fontAlgn="auto">
              <a:spcBef>
                <a:spcPts val="0"/>
              </a:spcBef>
              <a:spcAft>
                <a:spcPts val="0"/>
              </a:spcAft>
            </a:pPr>
            <a:r>
              <a:rPr lang="en-US" sz="3450" dirty="0">
                <a:solidFill>
                  <a:srgbClr val="FFC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Vancouver LAI Weekend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45966" y="2491625"/>
            <a:ext cx="3991307" cy="553998"/>
            <a:chOff x="198698" y="610366"/>
            <a:chExt cx="2660871" cy="369332"/>
          </a:xfrm>
        </p:grpSpPr>
        <p:sp>
          <p:nvSpPr>
            <p:cNvPr id="17" name="Oval 16"/>
            <p:cNvSpPr/>
            <p:nvPr/>
          </p:nvSpPr>
          <p:spPr>
            <a:xfrm>
              <a:off x="198698" y="67326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7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3018" y="610366"/>
              <a:ext cx="23865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0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Four Seasons Hotel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45210" y="3170924"/>
            <a:ext cx="3688392" cy="553998"/>
            <a:chOff x="198698" y="610366"/>
            <a:chExt cx="2458928" cy="369332"/>
          </a:xfrm>
        </p:grpSpPr>
        <p:sp>
          <p:nvSpPr>
            <p:cNvPr id="21" name="Oval 20"/>
            <p:cNvSpPr/>
            <p:nvPr/>
          </p:nvSpPr>
          <p:spPr>
            <a:xfrm>
              <a:off x="198698" y="67326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7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70916" y="610366"/>
              <a:ext cx="21867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0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Brentwood Centre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45210" y="3810656"/>
            <a:ext cx="3561701" cy="553998"/>
            <a:chOff x="198698" y="610366"/>
            <a:chExt cx="2374467" cy="369332"/>
          </a:xfrm>
        </p:grpSpPr>
        <p:sp>
          <p:nvSpPr>
            <p:cNvPr id="24" name="Oval 23"/>
            <p:cNvSpPr/>
            <p:nvPr/>
          </p:nvSpPr>
          <p:spPr>
            <a:xfrm>
              <a:off x="198698" y="67326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7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3018" y="610366"/>
              <a:ext cx="21001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000" dirty="0" err="1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Lougheed</a:t>
              </a:r>
              <a:r>
                <a:rPr lang="en-US" sz="30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Centre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45210" y="4354344"/>
            <a:ext cx="2367465" cy="553998"/>
            <a:chOff x="198698" y="610366"/>
            <a:chExt cx="1578310" cy="369332"/>
          </a:xfrm>
        </p:grpSpPr>
        <p:sp>
          <p:nvSpPr>
            <p:cNvPr id="27" name="Oval 26"/>
            <p:cNvSpPr/>
            <p:nvPr/>
          </p:nvSpPr>
          <p:spPr>
            <a:xfrm>
              <a:off x="198698" y="67326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7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73018" y="610366"/>
              <a:ext cx="1303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000" dirty="0" err="1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UniverCity</a:t>
              </a:r>
              <a:endParaRPr lang="en-US" sz="30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45210" y="4954510"/>
            <a:ext cx="4052220" cy="1015662"/>
            <a:chOff x="198698" y="610366"/>
            <a:chExt cx="2701480" cy="677108"/>
          </a:xfrm>
        </p:grpSpPr>
        <p:sp>
          <p:nvSpPr>
            <p:cNvPr id="30" name="Oval 29"/>
            <p:cNvSpPr/>
            <p:nvPr/>
          </p:nvSpPr>
          <p:spPr>
            <a:xfrm>
              <a:off x="198698" y="67326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7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3018" y="610366"/>
              <a:ext cx="2427160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0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Coquitlam Regional </a:t>
              </a:r>
            </a:p>
            <a:p>
              <a:pPr defTabSz="13716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0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Town Centre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794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2" descr="http://news.buzzbuzzhome.com/wp-content/uploads/2013/07/Vancouver-aerial-present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0073" y="1714500"/>
            <a:ext cx="15357927" cy="1023861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" y="11471148"/>
            <a:ext cx="15209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white">
                    <a:lumMod val="50000"/>
                  </a:prstClr>
                </a:solidFill>
                <a:latin typeface="Arial" pitchFamily="34" charset="0"/>
                <a:ea typeface="+mn-ea"/>
                <a:cs typeface="Arial" pitchFamily="34" charset="0"/>
              </a:rPr>
              <a:t>Source: UBC</a:t>
            </a:r>
          </a:p>
        </p:txBody>
      </p:sp>
    </p:spTree>
    <p:extLst>
      <p:ext uri="{BB962C8B-B14F-4D97-AF65-F5344CB8AC3E}">
        <p14:creationId xmlns:p14="http://schemas.microsoft.com/office/powerpoint/2010/main" val="968995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827" y="1714500"/>
            <a:ext cx="13312589" cy="10287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45210" y="2044445"/>
            <a:ext cx="16795016" cy="9343001"/>
            <a:chOff x="163473" y="219963"/>
            <a:chExt cx="11196677" cy="622866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3677" y="219963"/>
              <a:ext cx="7836473" cy="6228667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163473" y="1397437"/>
              <a:ext cx="1489695" cy="369332"/>
              <a:chOff x="198698" y="610366"/>
              <a:chExt cx="1489695" cy="369332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198698" y="673261"/>
                <a:ext cx="274320" cy="2743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7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73018" y="610366"/>
                <a:ext cx="12153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3716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000" dirty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Boat Tour</a:t>
                </a:r>
              </a:p>
            </p:txBody>
          </p:sp>
        </p:grpSp>
        <p:sp>
          <p:nvSpPr>
            <p:cNvPr id="31" name="Oval 30"/>
            <p:cNvSpPr/>
            <p:nvPr/>
          </p:nvSpPr>
          <p:spPr>
            <a:xfrm>
              <a:off x="8003266" y="561263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7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801" y="1966547"/>
            <a:ext cx="11870693" cy="943518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353264" y="8314385"/>
            <a:ext cx="411480" cy="4114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fontAlgn="auto"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8831315" y="10184888"/>
            <a:ext cx="411480" cy="4114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fontAlgn="auto"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8135792" y="4623527"/>
            <a:ext cx="411480" cy="4114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fontAlgn="auto"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" name="Oval 12"/>
          <p:cNvSpPr/>
          <p:nvPr/>
        </p:nvSpPr>
        <p:spPr>
          <a:xfrm>
            <a:off x="14625617" y="3493518"/>
            <a:ext cx="411480" cy="4114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fontAlgn="auto"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61345" y="1714500"/>
            <a:ext cx="5031377" cy="6232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 fontAlgn="auto">
              <a:spcBef>
                <a:spcPts val="0"/>
              </a:spcBef>
              <a:spcAft>
                <a:spcPts val="0"/>
              </a:spcAft>
            </a:pPr>
            <a:r>
              <a:rPr lang="en-US" sz="3450" dirty="0">
                <a:solidFill>
                  <a:srgbClr val="FFC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Vancouver LAI Weekend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45966" y="2491625"/>
            <a:ext cx="3991307" cy="553998"/>
            <a:chOff x="198698" y="610366"/>
            <a:chExt cx="2660871" cy="369332"/>
          </a:xfrm>
        </p:grpSpPr>
        <p:sp>
          <p:nvSpPr>
            <p:cNvPr id="17" name="Oval 16"/>
            <p:cNvSpPr/>
            <p:nvPr/>
          </p:nvSpPr>
          <p:spPr>
            <a:xfrm>
              <a:off x="198698" y="67326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7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3018" y="610366"/>
              <a:ext cx="23865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0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Four Seasons Hotel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45210" y="3170924"/>
            <a:ext cx="3239552" cy="553998"/>
            <a:chOff x="198698" y="610366"/>
            <a:chExt cx="2159701" cy="369332"/>
          </a:xfrm>
        </p:grpSpPr>
        <p:sp>
          <p:nvSpPr>
            <p:cNvPr id="21" name="Oval 20"/>
            <p:cNvSpPr/>
            <p:nvPr/>
          </p:nvSpPr>
          <p:spPr>
            <a:xfrm>
              <a:off x="198698" y="67326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7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70916" y="610366"/>
              <a:ext cx="18874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0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Granville Island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45210" y="4448687"/>
            <a:ext cx="3449813" cy="553998"/>
            <a:chOff x="198698" y="673261"/>
            <a:chExt cx="2299875" cy="369332"/>
          </a:xfrm>
        </p:grpSpPr>
        <p:sp>
          <p:nvSpPr>
            <p:cNvPr id="27" name="Oval 26"/>
            <p:cNvSpPr/>
            <p:nvPr/>
          </p:nvSpPr>
          <p:spPr>
            <a:xfrm>
              <a:off x="198698" y="736156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7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73018" y="673261"/>
              <a:ext cx="20255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0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North Vancouver</a:t>
              </a:r>
            </a:p>
          </p:txBody>
        </p:sp>
      </p:grpSp>
      <p:sp>
        <p:nvSpPr>
          <p:cNvPr id="32" name="Oval 31"/>
          <p:cNvSpPr/>
          <p:nvPr/>
        </p:nvSpPr>
        <p:spPr>
          <a:xfrm>
            <a:off x="12475023" y="5035007"/>
            <a:ext cx="411480" cy="4114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fontAlgn="auto"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45210" y="5101761"/>
            <a:ext cx="2048466" cy="553998"/>
            <a:chOff x="315873" y="1975191"/>
            <a:chExt cx="1365644" cy="369332"/>
          </a:xfrm>
        </p:grpSpPr>
        <p:sp>
          <p:nvSpPr>
            <p:cNvPr id="36" name="Oval 35"/>
            <p:cNvSpPr/>
            <p:nvPr/>
          </p:nvSpPr>
          <p:spPr>
            <a:xfrm>
              <a:off x="315873" y="2038086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7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90193" y="1975191"/>
              <a:ext cx="10913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0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Sea Bus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45210" y="5746569"/>
            <a:ext cx="2239224" cy="553998"/>
            <a:chOff x="315873" y="1975191"/>
            <a:chExt cx="1492816" cy="369332"/>
          </a:xfrm>
        </p:grpSpPr>
        <p:sp>
          <p:nvSpPr>
            <p:cNvPr id="39" name="Oval 38"/>
            <p:cNvSpPr/>
            <p:nvPr/>
          </p:nvSpPr>
          <p:spPr>
            <a:xfrm>
              <a:off x="315873" y="2038086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7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90193" y="1975191"/>
              <a:ext cx="12184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0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Aquarium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381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3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12124</TotalTime>
  <Words>74</Words>
  <Application>Microsoft Office PowerPoint</Application>
  <PresentationFormat>Custom</PresentationFormat>
  <Paragraphs>42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ＭＳ Ｐゴシック</vt:lpstr>
      <vt:lpstr>Arial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Louis Twelve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 Twelve</dc:creator>
  <cp:lastModifiedBy>Sheila Hamilton</cp:lastModifiedBy>
  <cp:revision>788</cp:revision>
  <cp:lastPrinted>2017-05-09T19:16:57Z</cp:lastPrinted>
  <dcterms:created xsi:type="dcterms:W3CDTF">2015-08-27T19:01:41Z</dcterms:created>
  <dcterms:modified xsi:type="dcterms:W3CDTF">2017-05-09T19:18:40Z</dcterms:modified>
</cp:coreProperties>
</file>